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slides/slide1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metadata" ContentType="application/binary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3"/>
  </p:notesMasterIdLst>
  <p:sldIdLst>
    <p:sldId id="256" r:id="rId2"/>
  </p:sldIdLst>
  <p:sldSz cx="21383625" cy="30275213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379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379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379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379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379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379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379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379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379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6" roundtripDataSignature="AMtx7miyeSqfcu1nZRHLu6tsghPKnltj8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238"/>
    <p:restoredTop sz="94694"/>
  </p:normalViewPr>
  <p:slideViewPr>
    <p:cSldViewPr snapToGrid="0">
      <p:cViewPr>
        <p:scale>
          <a:sx n="73" d="100"/>
          <a:sy n="73" d="100"/>
        </p:scale>
        <p:origin x="368" y="-4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13" Type="http://schemas.openxmlformats.org/officeDocument/2006/relationships/customXml" Target="../customXml/item3.xml"/><Relationship Id="rId3" Type="http://schemas.openxmlformats.org/officeDocument/2006/relationships/notesMaster" Target="notesMasters/notesMaster1.xml"/><Relationship Id="rId7" Type="http://schemas.openxmlformats.org/officeDocument/2006/relationships/presProps" Target="presProps.xml"/><Relationship Id="rId12" Type="http://schemas.openxmlformats.org/officeDocument/2006/relationships/customXml" Target="../customXml/item2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customschemas.google.com/relationships/presentationmetadata" Target="metadata"/><Relationship Id="rId11" Type="http://schemas.openxmlformats.org/officeDocument/2006/relationships/customXml" Target="../customXml/item1.xml"/><Relationship Id="rId10" Type="http://schemas.openxmlformats.org/officeDocument/2006/relationships/tableStyles" Target="tableStyles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2217738" y="685800"/>
            <a:ext cx="24225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379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379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379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379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379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379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379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379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3796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19325" y="685800"/>
            <a:ext cx="241935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 type="obj">
  <p:cSld name="OBJECT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>
            <a:spLocks noGrp="1"/>
          </p:cNvSpPr>
          <p:nvPr>
            <p:ph type="title"/>
          </p:nvPr>
        </p:nvSpPr>
        <p:spPr>
          <a:xfrm>
            <a:off x="1470127" y="1611882"/>
            <a:ext cx="18443377" cy="58518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3"/>
          <p:cNvSpPr txBox="1">
            <a:spLocks noGrp="1"/>
          </p:cNvSpPr>
          <p:nvPr>
            <p:ph type="body" idx="1"/>
          </p:nvPr>
        </p:nvSpPr>
        <p:spPr>
          <a:xfrm>
            <a:off x="1470127" y="8059375"/>
            <a:ext cx="18443377" cy="19209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1135319" lvl="0" indent="-851489" algn="l">
              <a:lnSpc>
                <a:spcPct val="90000"/>
              </a:lnSpc>
              <a:spcBef>
                <a:spcPts val="186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2270638" lvl="1" indent="-851489" algn="l">
              <a:lnSpc>
                <a:spcPct val="90000"/>
              </a:lnSpc>
              <a:spcBef>
                <a:spcPts val="93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3405957" lvl="2" indent="-851489" algn="l">
              <a:lnSpc>
                <a:spcPct val="90000"/>
              </a:lnSpc>
              <a:spcBef>
                <a:spcPts val="93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4541276" lvl="3" indent="-851489" algn="l">
              <a:lnSpc>
                <a:spcPct val="90000"/>
              </a:lnSpc>
              <a:spcBef>
                <a:spcPts val="93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5676595" lvl="4" indent="-851489" algn="l">
              <a:lnSpc>
                <a:spcPct val="90000"/>
              </a:lnSpc>
              <a:spcBef>
                <a:spcPts val="93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6811914" lvl="5" indent="-851489" algn="l">
              <a:lnSpc>
                <a:spcPct val="90000"/>
              </a:lnSpc>
              <a:spcBef>
                <a:spcPts val="93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7947233" lvl="6" indent="-851489" algn="l">
              <a:lnSpc>
                <a:spcPct val="90000"/>
              </a:lnSpc>
              <a:spcBef>
                <a:spcPts val="93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9082552" lvl="7" indent="-851489" algn="l">
              <a:lnSpc>
                <a:spcPct val="90000"/>
              </a:lnSpc>
              <a:spcBef>
                <a:spcPts val="93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10217871" lvl="8" indent="-851489" algn="l">
              <a:lnSpc>
                <a:spcPct val="90000"/>
              </a:lnSpc>
              <a:spcBef>
                <a:spcPts val="93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" name="Google Shape;14;p3"/>
          <p:cNvSpPr txBox="1">
            <a:spLocks noGrp="1"/>
          </p:cNvSpPr>
          <p:nvPr>
            <p:ph type="dt" idx="10"/>
          </p:nvPr>
        </p:nvSpPr>
        <p:spPr>
          <a:xfrm>
            <a:off x="1470126" y="28060647"/>
            <a:ext cx="4811316" cy="16118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ftr" idx="11"/>
          </p:nvPr>
        </p:nvSpPr>
        <p:spPr>
          <a:xfrm>
            <a:off x="7083329" y="28060647"/>
            <a:ext cx="7216973" cy="16118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3"/>
          <p:cNvSpPr txBox="1">
            <a:spLocks noGrp="1"/>
          </p:cNvSpPr>
          <p:nvPr>
            <p:ph type="sldNum" idx="12"/>
          </p:nvPr>
        </p:nvSpPr>
        <p:spPr>
          <a:xfrm>
            <a:off x="15102187" y="28060647"/>
            <a:ext cx="4811316" cy="16118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texto vertical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2"/>
          <p:cNvSpPr txBox="1">
            <a:spLocks noGrp="1"/>
          </p:cNvSpPr>
          <p:nvPr>
            <p:ph type="title"/>
          </p:nvPr>
        </p:nvSpPr>
        <p:spPr>
          <a:xfrm>
            <a:off x="1470127" y="1611882"/>
            <a:ext cx="18443377" cy="58518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2"/>
          <p:cNvSpPr txBox="1">
            <a:spLocks noGrp="1"/>
          </p:cNvSpPr>
          <p:nvPr>
            <p:ph type="body" idx="1"/>
          </p:nvPr>
        </p:nvSpPr>
        <p:spPr>
          <a:xfrm rot="5400000">
            <a:off x="1087140" y="8442359"/>
            <a:ext cx="19209345" cy="184433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1135319" lvl="0" indent="-851489" algn="l">
              <a:lnSpc>
                <a:spcPct val="90000"/>
              </a:lnSpc>
              <a:spcBef>
                <a:spcPts val="186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2270638" lvl="1" indent="-851489" algn="l">
              <a:lnSpc>
                <a:spcPct val="90000"/>
              </a:lnSpc>
              <a:spcBef>
                <a:spcPts val="93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3405957" lvl="2" indent="-851489" algn="l">
              <a:lnSpc>
                <a:spcPct val="90000"/>
              </a:lnSpc>
              <a:spcBef>
                <a:spcPts val="93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4541276" lvl="3" indent="-851489" algn="l">
              <a:lnSpc>
                <a:spcPct val="90000"/>
              </a:lnSpc>
              <a:spcBef>
                <a:spcPts val="93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5676595" lvl="4" indent="-851489" algn="l">
              <a:lnSpc>
                <a:spcPct val="90000"/>
              </a:lnSpc>
              <a:spcBef>
                <a:spcPts val="93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6811914" lvl="5" indent="-851489" algn="l">
              <a:lnSpc>
                <a:spcPct val="90000"/>
              </a:lnSpc>
              <a:spcBef>
                <a:spcPts val="93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7947233" lvl="6" indent="-851489" algn="l">
              <a:lnSpc>
                <a:spcPct val="90000"/>
              </a:lnSpc>
              <a:spcBef>
                <a:spcPts val="93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9082552" lvl="7" indent="-851489" algn="l">
              <a:lnSpc>
                <a:spcPct val="90000"/>
              </a:lnSpc>
              <a:spcBef>
                <a:spcPts val="93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10217871" lvl="8" indent="-851489" algn="l">
              <a:lnSpc>
                <a:spcPct val="90000"/>
              </a:lnSpc>
              <a:spcBef>
                <a:spcPts val="93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2"/>
          <p:cNvSpPr txBox="1">
            <a:spLocks noGrp="1"/>
          </p:cNvSpPr>
          <p:nvPr>
            <p:ph type="dt" idx="10"/>
          </p:nvPr>
        </p:nvSpPr>
        <p:spPr>
          <a:xfrm>
            <a:off x="1470126" y="28060647"/>
            <a:ext cx="4811316" cy="16118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2"/>
          <p:cNvSpPr txBox="1">
            <a:spLocks noGrp="1"/>
          </p:cNvSpPr>
          <p:nvPr>
            <p:ph type="ftr" idx="11"/>
          </p:nvPr>
        </p:nvSpPr>
        <p:spPr>
          <a:xfrm>
            <a:off x="7083329" y="28060647"/>
            <a:ext cx="7216973" cy="16118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2"/>
          <p:cNvSpPr txBox="1">
            <a:spLocks noGrp="1"/>
          </p:cNvSpPr>
          <p:nvPr>
            <p:ph type="sldNum" idx="12"/>
          </p:nvPr>
        </p:nvSpPr>
        <p:spPr>
          <a:xfrm>
            <a:off x="15102187" y="28060647"/>
            <a:ext cx="4811316" cy="16118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vertical y texto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3"/>
          <p:cNvSpPr txBox="1">
            <a:spLocks noGrp="1"/>
          </p:cNvSpPr>
          <p:nvPr>
            <p:ph type="title"/>
          </p:nvPr>
        </p:nvSpPr>
        <p:spPr>
          <a:xfrm rot="5400000">
            <a:off x="4779660" y="12134874"/>
            <a:ext cx="25656842" cy="46108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3"/>
          <p:cNvSpPr txBox="1">
            <a:spLocks noGrp="1"/>
          </p:cNvSpPr>
          <p:nvPr>
            <p:ph type="body" idx="1"/>
          </p:nvPr>
        </p:nvSpPr>
        <p:spPr>
          <a:xfrm rot="5400000">
            <a:off x="-4575676" y="7657677"/>
            <a:ext cx="25656842" cy="135652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1135319" lvl="0" indent="-851489" algn="l">
              <a:lnSpc>
                <a:spcPct val="90000"/>
              </a:lnSpc>
              <a:spcBef>
                <a:spcPts val="186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2270638" lvl="1" indent="-851489" algn="l">
              <a:lnSpc>
                <a:spcPct val="90000"/>
              </a:lnSpc>
              <a:spcBef>
                <a:spcPts val="93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3405957" lvl="2" indent="-851489" algn="l">
              <a:lnSpc>
                <a:spcPct val="90000"/>
              </a:lnSpc>
              <a:spcBef>
                <a:spcPts val="93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4541276" lvl="3" indent="-851489" algn="l">
              <a:lnSpc>
                <a:spcPct val="90000"/>
              </a:lnSpc>
              <a:spcBef>
                <a:spcPts val="93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5676595" lvl="4" indent="-851489" algn="l">
              <a:lnSpc>
                <a:spcPct val="90000"/>
              </a:lnSpc>
              <a:spcBef>
                <a:spcPts val="93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6811914" lvl="5" indent="-851489" algn="l">
              <a:lnSpc>
                <a:spcPct val="90000"/>
              </a:lnSpc>
              <a:spcBef>
                <a:spcPts val="93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7947233" lvl="6" indent="-851489" algn="l">
              <a:lnSpc>
                <a:spcPct val="90000"/>
              </a:lnSpc>
              <a:spcBef>
                <a:spcPts val="93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9082552" lvl="7" indent="-851489" algn="l">
              <a:lnSpc>
                <a:spcPct val="90000"/>
              </a:lnSpc>
              <a:spcBef>
                <a:spcPts val="93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10217871" lvl="8" indent="-851489" algn="l">
              <a:lnSpc>
                <a:spcPct val="90000"/>
              </a:lnSpc>
              <a:spcBef>
                <a:spcPts val="93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3"/>
          <p:cNvSpPr txBox="1">
            <a:spLocks noGrp="1"/>
          </p:cNvSpPr>
          <p:nvPr>
            <p:ph type="dt" idx="10"/>
          </p:nvPr>
        </p:nvSpPr>
        <p:spPr>
          <a:xfrm>
            <a:off x="1470126" y="28060647"/>
            <a:ext cx="4811316" cy="16118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3"/>
          <p:cNvSpPr txBox="1">
            <a:spLocks noGrp="1"/>
          </p:cNvSpPr>
          <p:nvPr>
            <p:ph type="ftr" idx="11"/>
          </p:nvPr>
        </p:nvSpPr>
        <p:spPr>
          <a:xfrm>
            <a:off x="7083329" y="28060647"/>
            <a:ext cx="7216973" cy="16118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3"/>
          <p:cNvSpPr txBox="1">
            <a:spLocks noGrp="1"/>
          </p:cNvSpPr>
          <p:nvPr>
            <p:ph type="sldNum" idx="12"/>
          </p:nvPr>
        </p:nvSpPr>
        <p:spPr>
          <a:xfrm>
            <a:off x="15102187" y="28060647"/>
            <a:ext cx="4811316" cy="16118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" type="title">
  <p:cSld name="TITLE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 txBox="1">
            <a:spLocks noGrp="1"/>
          </p:cNvSpPr>
          <p:nvPr>
            <p:ph type="ctrTitle"/>
          </p:nvPr>
        </p:nvSpPr>
        <p:spPr>
          <a:xfrm>
            <a:off x="1603772" y="4954765"/>
            <a:ext cx="18176081" cy="105402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11174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ubTitle" idx="1"/>
          </p:nvPr>
        </p:nvSpPr>
        <p:spPr>
          <a:xfrm>
            <a:off x="2672953" y="15901498"/>
            <a:ext cx="16037719" cy="730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862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4470"/>
            </a:lvl1pPr>
            <a:lvl2pPr lvl="1" algn="ctr">
              <a:lnSpc>
                <a:spcPct val="90000"/>
              </a:lnSpc>
              <a:spcBef>
                <a:spcPts val="931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3725"/>
            </a:lvl2pPr>
            <a:lvl3pPr lvl="2" algn="ctr">
              <a:lnSpc>
                <a:spcPct val="90000"/>
              </a:lnSpc>
              <a:spcBef>
                <a:spcPts val="931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3352"/>
            </a:lvl3pPr>
            <a:lvl4pPr lvl="3" algn="ctr">
              <a:lnSpc>
                <a:spcPct val="90000"/>
              </a:lnSpc>
              <a:spcBef>
                <a:spcPts val="931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2980"/>
            </a:lvl4pPr>
            <a:lvl5pPr lvl="4" algn="ctr">
              <a:lnSpc>
                <a:spcPct val="90000"/>
              </a:lnSpc>
              <a:spcBef>
                <a:spcPts val="931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2980"/>
            </a:lvl5pPr>
            <a:lvl6pPr lvl="5" algn="ctr">
              <a:lnSpc>
                <a:spcPct val="90000"/>
              </a:lnSpc>
              <a:spcBef>
                <a:spcPts val="931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2980"/>
            </a:lvl6pPr>
            <a:lvl7pPr lvl="6" algn="ctr">
              <a:lnSpc>
                <a:spcPct val="90000"/>
              </a:lnSpc>
              <a:spcBef>
                <a:spcPts val="931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2980"/>
            </a:lvl7pPr>
            <a:lvl8pPr lvl="7" algn="ctr">
              <a:lnSpc>
                <a:spcPct val="90000"/>
              </a:lnSpc>
              <a:spcBef>
                <a:spcPts val="931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2980"/>
            </a:lvl8pPr>
            <a:lvl9pPr lvl="8" algn="ctr">
              <a:lnSpc>
                <a:spcPct val="90000"/>
              </a:lnSpc>
              <a:spcBef>
                <a:spcPts val="931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2980"/>
            </a:lvl9pPr>
          </a:lstStyle>
          <a:p>
            <a:endParaRPr/>
          </a:p>
        </p:txBody>
      </p:sp>
      <p:sp>
        <p:nvSpPr>
          <p:cNvPr id="20" name="Google Shape;20;p4"/>
          <p:cNvSpPr txBox="1">
            <a:spLocks noGrp="1"/>
          </p:cNvSpPr>
          <p:nvPr>
            <p:ph type="dt" idx="10"/>
          </p:nvPr>
        </p:nvSpPr>
        <p:spPr>
          <a:xfrm>
            <a:off x="1470126" y="28060647"/>
            <a:ext cx="4811316" cy="16118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4"/>
          <p:cNvSpPr txBox="1">
            <a:spLocks noGrp="1"/>
          </p:cNvSpPr>
          <p:nvPr>
            <p:ph type="ftr" idx="11"/>
          </p:nvPr>
        </p:nvSpPr>
        <p:spPr>
          <a:xfrm>
            <a:off x="7083329" y="28060647"/>
            <a:ext cx="7216973" cy="16118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4"/>
          <p:cNvSpPr txBox="1">
            <a:spLocks noGrp="1"/>
          </p:cNvSpPr>
          <p:nvPr>
            <p:ph type="sldNum" idx="12"/>
          </p:nvPr>
        </p:nvSpPr>
        <p:spPr>
          <a:xfrm>
            <a:off x="15102187" y="28060647"/>
            <a:ext cx="4811316" cy="16118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cabezado de sección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5"/>
          <p:cNvSpPr txBox="1">
            <a:spLocks noGrp="1"/>
          </p:cNvSpPr>
          <p:nvPr>
            <p:ph type="title"/>
          </p:nvPr>
        </p:nvSpPr>
        <p:spPr>
          <a:xfrm>
            <a:off x="1458989" y="7547788"/>
            <a:ext cx="18443377" cy="125936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11174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5"/>
          <p:cNvSpPr txBox="1">
            <a:spLocks noGrp="1"/>
          </p:cNvSpPr>
          <p:nvPr>
            <p:ph type="body" idx="1"/>
          </p:nvPr>
        </p:nvSpPr>
        <p:spPr>
          <a:xfrm>
            <a:off x="1458989" y="20260575"/>
            <a:ext cx="18443377" cy="662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1135319" lvl="0" indent="-567660" algn="l">
              <a:lnSpc>
                <a:spcPct val="90000"/>
              </a:lnSpc>
              <a:spcBef>
                <a:spcPts val="1862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4470">
                <a:solidFill>
                  <a:schemeClr val="dk1"/>
                </a:solidFill>
              </a:defRPr>
            </a:lvl1pPr>
            <a:lvl2pPr marL="2270638" lvl="1" indent="-567660" algn="l">
              <a:lnSpc>
                <a:spcPct val="90000"/>
              </a:lnSpc>
              <a:spcBef>
                <a:spcPts val="931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3725">
                <a:solidFill>
                  <a:srgbClr val="888888"/>
                </a:solidFill>
              </a:defRPr>
            </a:lvl2pPr>
            <a:lvl3pPr marL="3405957" lvl="2" indent="-567660" algn="l">
              <a:lnSpc>
                <a:spcPct val="90000"/>
              </a:lnSpc>
              <a:spcBef>
                <a:spcPts val="931"/>
              </a:spcBef>
              <a:spcAft>
                <a:spcPts val="0"/>
              </a:spcAft>
              <a:buClr>
                <a:srgbClr val="888888"/>
              </a:buClr>
              <a:buSzPts val="1350"/>
              <a:buNone/>
              <a:defRPr sz="3352">
                <a:solidFill>
                  <a:srgbClr val="888888"/>
                </a:solidFill>
              </a:defRPr>
            </a:lvl3pPr>
            <a:lvl4pPr marL="4541276" lvl="3" indent="-567660" algn="l">
              <a:lnSpc>
                <a:spcPct val="90000"/>
              </a:lnSpc>
              <a:spcBef>
                <a:spcPts val="931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2980">
                <a:solidFill>
                  <a:srgbClr val="888888"/>
                </a:solidFill>
              </a:defRPr>
            </a:lvl4pPr>
            <a:lvl5pPr marL="5676595" lvl="4" indent="-567660" algn="l">
              <a:lnSpc>
                <a:spcPct val="90000"/>
              </a:lnSpc>
              <a:spcBef>
                <a:spcPts val="931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2980">
                <a:solidFill>
                  <a:srgbClr val="888888"/>
                </a:solidFill>
              </a:defRPr>
            </a:lvl5pPr>
            <a:lvl6pPr marL="6811914" lvl="5" indent="-567660" algn="l">
              <a:lnSpc>
                <a:spcPct val="90000"/>
              </a:lnSpc>
              <a:spcBef>
                <a:spcPts val="931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2980">
                <a:solidFill>
                  <a:srgbClr val="888888"/>
                </a:solidFill>
              </a:defRPr>
            </a:lvl6pPr>
            <a:lvl7pPr marL="7947233" lvl="6" indent="-567660" algn="l">
              <a:lnSpc>
                <a:spcPct val="90000"/>
              </a:lnSpc>
              <a:spcBef>
                <a:spcPts val="931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2980">
                <a:solidFill>
                  <a:srgbClr val="888888"/>
                </a:solidFill>
              </a:defRPr>
            </a:lvl7pPr>
            <a:lvl8pPr marL="9082552" lvl="7" indent="-567660" algn="l">
              <a:lnSpc>
                <a:spcPct val="90000"/>
              </a:lnSpc>
              <a:spcBef>
                <a:spcPts val="931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2980">
                <a:solidFill>
                  <a:srgbClr val="888888"/>
                </a:solidFill>
              </a:defRPr>
            </a:lvl8pPr>
            <a:lvl9pPr marL="10217871" lvl="8" indent="-567660" algn="l">
              <a:lnSpc>
                <a:spcPct val="90000"/>
              </a:lnSpc>
              <a:spcBef>
                <a:spcPts val="931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298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5"/>
          <p:cNvSpPr txBox="1">
            <a:spLocks noGrp="1"/>
          </p:cNvSpPr>
          <p:nvPr>
            <p:ph type="dt" idx="10"/>
          </p:nvPr>
        </p:nvSpPr>
        <p:spPr>
          <a:xfrm>
            <a:off x="1470126" y="28060647"/>
            <a:ext cx="4811316" cy="16118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5"/>
          <p:cNvSpPr txBox="1">
            <a:spLocks noGrp="1"/>
          </p:cNvSpPr>
          <p:nvPr>
            <p:ph type="ftr" idx="11"/>
          </p:nvPr>
        </p:nvSpPr>
        <p:spPr>
          <a:xfrm>
            <a:off x="7083329" y="28060647"/>
            <a:ext cx="7216973" cy="16118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5"/>
          <p:cNvSpPr txBox="1">
            <a:spLocks noGrp="1"/>
          </p:cNvSpPr>
          <p:nvPr>
            <p:ph type="sldNum" idx="12"/>
          </p:nvPr>
        </p:nvSpPr>
        <p:spPr>
          <a:xfrm>
            <a:off x="15102187" y="28060647"/>
            <a:ext cx="4811316" cy="16118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 type="twoObj">
  <p:cSld name="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6"/>
          <p:cNvSpPr txBox="1">
            <a:spLocks noGrp="1"/>
          </p:cNvSpPr>
          <p:nvPr>
            <p:ph type="title"/>
          </p:nvPr>
        </p:nvSpPr>
        <p:spPr>
          <a:xfrm>
            <a:off x="1470127" y="1611882"/>
            <a:ext cx="18443377" cy="58518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6"/>
          <p:cNvSpPr txBox="1">
            <a:spLocks noGrp="1"/>
          </p:cNvSpPr>
          <p:nvPr>
            <p:ph type="body" idx="1"/>
          </p:nvPr>
        </p:nvSpPr>
        <p:spPr>
          <a:xfrm>
            <a:off x="1470126" y="8059375"/>
            <a:ext cx="9088041" cy="19209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1135319" lvl="0" indent="-851489" algn="l">
              <a:lnSpc>
                <a:spcPct val="90000"/>
              </a:lnSpc>
              <a:spcBef>
                <a:spcPts val="186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2270638" lvl="1" indent="-851489" algn="l">
              <a:lnSpc>
                <a:spcPct val="90000"/>
              </a:lnSpc>
              <a:spcBef>
                <a:spcPts val="93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3405957" lvl="2" indent="-851489" algn="l">
              <a:lnSpc>
                <a:spcPct val="90000"/>
              </a:lnSpc>
              <a:spcBef>
                <a:spcPts val="93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4541276" lvl="3" indent="-851489" algn="l">
              <a:lnSpc>
                <a:spcPct val="90000"/>
              </a:lnSpc>
              <a:spcBef>
                <a:spcPts val="93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5676595" lvl="4" indent="-851489" algn="l">
              <a:lnSpc>
                <a:spcPct val="90000"/>
              </a:lnSpc>
              <a:spcBef>
                <a:spcPts val="93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6811914" lvl="5" indent="-851489" algn="l">
              <a:lnSpc>
                <a:spcPct val="90000"/>
              </a:lnSpc>
              <a:spcBef>
                <a:spcPts val="93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7947233" lvl="6" indent="-851489" algn="l">
              <a:lnSpc>
                <a:spcPct val="90000"/>
              </a:lnSpc>
              <a:spcBef>
                <a:spcPts val="93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9082552" lvl="7" indent="-851489" algn="l">
              <a:lnSpc>
                <a:spcPct val="90000"/>
              </a:lnSpc>
              <a:spcBef>
                <a:spcPts val="93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10217871" lvl="8" indent="-851489" algn="l">
              <a:lnSpc>
                <a:spcPct val="90000"/>
              </a:lnSpc>
              <a:spcBef>
                <a:spcPts val="93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6"/>
          <p:cNvSpPr txBox="1">
            <a:spLocks noGrp="1"/>
          </p:cNvSpPr>
          <p:nvPr>
            <p:ph type="body" idx="2"/>
          </p:nvPr>
        </p:nvSpPr>
        <p:spPr>
          <a:xfrm>
            <a:off x="10825462" y="8059375"/>
            <a:ext cx="9088041" cy="19209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1135319" lvl="0" indent="-851489" algn="l">
              <a:lnSpc>
                <a:spcPct val="90000"/>
              </a:lnSpc>
              <a:spcBef>
                <a:spcPts val="186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2270638" lvl="1" indent="-851489" algn="l">
              <a:lnSpc>
                <a:spcPct val="90000"/>
              </a:lnSpc>
              <a:spcBef>
                <a:spcPts val="93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3405957" lvl="2" indent="-851489" algn="l">
              <a:lnSpc>
                <a:spcPct val="90000"/>
              </a:lnSpc>
              <a:spcBef>
                <a:spcPts val="93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4541276" lvl="3" indent="-851489" algn="l">
              <a:lnSpc>
                <a:spcPct val="90000"/>
              </a:lnSpc>
              <a:spcBef>
                <a:spcPts val="93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5676595" lvl="4" indent="-851489" algn="l">
              <a:lnSpc>
                <a:spcPct val="90000"/>
              </a:lnSpc>
              <a:spcBef>
                <a:spcPts val="93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6811914" lvl="5" indent="-851489" algn="l">
              <a:lnSpc>
                <a:spcPct val="90000"/>
              </a:lnSpc>
              <a:spcBef>
                <a:spcPts val="93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7947233" lvl="6" indent="-851489" algn="l">
              <a:lnSpc>
                <a:spcPct val="90000"/>
              </a:lnSpc>
              <a:spcBef>
                <a:spcPts val="93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9082552" lvl="7" indent="-851489" algn="l">
              <a:lnSpc>
                <a:spcPct val="90000"/>
              </a:lnSpc>
              <a:spcBef>
                <a:spcPts val="93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10217871" lvl="8" indent="-851489" algn="l">
              <a:lnSpc>
                <a:spcPct val="90000"/>
              </a:lnSpc>
              <a:spcBef>
                <a:spcPts val="93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6"/>
          <p:cNvSpPr txBox="1">
            <a:spLocks noGrp="1"/>
          </p:cNvSpPr>
          <p:nvPr>
            <p:ph type="dt" idx="10"/>
          </p:nvPr>
        </p:nvSpPr>
        <p:spPr>
          <a:xfrm>
            <a:off x="1470126" y="28060647"/>
            <a:ext cx="4811316" cy="16118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6"/>
          <p:cNvSpPr txBox="1">
            <a:spLocks noGrp="1"/>
          </p:cNvSpPr>
          <p:nvPr>
            <p:ph type="ftr" idx="11"/>
          </p:nvPr>
        </p:nvSpPr>
        <p:spPr>
          <a:xfrm>
            <a:off x="7083329" y="28060647"/>
            <a:ext cx="7216973" cy="16118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sldNum" idx="12"/>
          </p:nvPr>
        </p:nvSpPr>
        <p:spPr>
          <a:xfrm>
            <a:off x="15102187" y="28060647"/>
            <a:ext cx="4811316" cy="16118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ción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7"/>
          <p:cNvSpPr txBox="1">
            <a:spLocks noGrp="1"/>
          </p:cNvSpPr>
          <p:nvPr>
            <p:ph type="title"/>
          </p:nvPr>
        </p:nvSpPr>
        <p:spPr>
          <a:xfrm>
            <a:off x="1472912" y="1611882"/>
            <a:ext cx="18443377" cy="58518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7"/>
          <p:cNvSpPr txBox="1">
            <a:spLocks noGrp="1"/>
          </p:cNvSpPr>
          <p:nvPr>
            <p:ph type="body" idx="1"/>
          </p:nvPr>
        </p:nvSpPr>
        <p:spPr>
          <a:xfrm>
            <a:off x="1472912" y="7421634"/>
            <a:ext cx="9046274" cy="36372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1135319" lvl="0" indent="-567660" algn="l">
              <a:lnSpc>
                <a:spcPct val="90000"/>
              </a:lnSpc>
              <a:spcBef>
                <a:spcPts val="1862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4470" b="1"/>
            </a:lvl1pPr>
            <a:lvl2pPr marL="2270638" lvl="1" indent="-567660" algn="l">
              <a:lnSpc>
                <a:spcPct val="90000"/>
              </a:lnSpc>
              <a:spcBef>
                <a:spcPts val="931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3725" b="1"/>
            </a:lvl2pPr>
            <a:lvl3pPr marL="3405957" lvl="2" indent="-567660" algn="l">
              <a:lnSpc>
                <a:spcPct val="90000"/>
              </a:lnSpc>
              <a:spcBef>
                <a:spcPts val="931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3352" b="1"/>
            </a:lvl3pPr>
            <a:lvl4pPr marL="4541276" lvl="3" indent="-567660" algn="l">
              <a:lnSpc>
                <a:spcPct val="90000"/>
              </a:lnSpc>
              <a:spcBef>
                <a:spcPts val="931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2980" b="1"/>
            </a:lvl4pPr>
            <a:lvl5pPr marL="5676595" lvl="4" indent="-567660" algn="l">
              <a:lnSpc>
                <a:spcPct val="90000"/>
              </a:lnSpc>
              <a:spcBef>
                <a:spcPts val="931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2980" b="1"/>
            </a:lvl5pPr>
            <a:lvl6pPr marL="6811914" lvl="5" indent="-567660" algn="l">
              <a:lnSpc>
                <a:spcPct val="90000"/>
              </a:lnSpc>
              <a:spcBef>
                <a:spcPts val="931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2980" b="1"/>
            </a:lvl6pPr>
            <a:lvl7pPr marL="7947233" lvl="6" indent="-567660" algn="l">
              <a:lnSpc>
                <a:spcPct val="90000"/>
              </a:lnSpc>
              <a:spcBef>
                <a:spcPts val="931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2980" b="1"/>
            </a:lvl7pPr>
            <a:lvl8pPr marL="9082552" lvl="7" indent="-567660" algn="l">
              <a:lnSpc>
                <a:spcPct val="90000"/>
              </a:lnSpc>
              <a:spcBef>
                <a:spcPts val="931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2980" b="1"/>
            </a:lvl8pPr>
            <a:lvl9pPr marL="10217871" lvl="8" indent="-567660" algn="l">
              <a:lnSpc>
                <a:spcPct val="90000"/>
              </a:lnSpc>
              <a:spcBef>
                <a:spcPts val="931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2980" b="1"/>
            </a:lvl9pPr>
          </a:lstStyle>
          <a:p>
            <a:endParaRPr/>
          </a:p>
        </p:txBody>
      </p:sp>
      <p:sp>
        <p:nvSpPr>
          <p:cNvPr id="39" name="Google Shape;39;p7"/>
          <p:cNvSpPr txBox="1">
            <a:spLocks noGrp="1"/>
          </p:cNvSpPr>
          <p:nvPr>
            <p:ph type="body" idx="2"/>
          </p:nvPr>
        </p:nvSpPr>
        <p:spPr>
          <a:xfrm>
            <a:off x="1472912" y="11058865"/>
            <a:ext cx="9046274" cy="162659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1135319" lvl="0" indent="-851489" algn="l">
              <a:lnSpc>
                <a:spcPct val="90000"/>
              </a:lnSpc>
              <a:spcBef>
                <a:spcPts val="186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2270638" lvl="1" indent="-851489" algn="l">
              <a:lnSpc>
                <a:spcPct val="90000"/>
              </a:lnSpc>
              <a:spcBef>
                <a:spcPts val="93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3405957" lvl="2" indent="-851489" algn="l">
              <a:lnSpc>
                <a:spcPct val="90000"/>
              </a:lnSpc>
              <a:spcBef>
                <a:spcPts val="93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4541276" lvl="3" indent="-851489" algn="l">
              <a:lnSpc>
                <a:spcPct val="90000"/>
              </a:lnSpc>
              <a:spcBef>
                <a:spcPts val="93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5676595" lvl="4" indent="-851489" algn="l">
              <a:lnSpc>
                <a:spcPct val="90000"/>
              </a:lnSpc>
              <a:spcBef>
                <a:spcPts val="93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6811914" lvl="5" indent="-851489" algn="l">
              <a:lnSpc>
                <a:spcPct val="90000"/>
              </a:lnSpc>
              <a:spcBef>
                <a:spcPts val="93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7947233" lvl="6" indent="-851489" algn="l">
              <a:lnSpc>
                <a:spcPct val="90000"/>
              </a:lnSpc>
              <a:spcBef>
                <a:spcPts val="93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9082552" lvl="7" indent="-851489" algn="l">
              <a:lnSpc>
                <a:spcPct val="90000"/>
              </a:lnSpc>
              <a:spcBef>
                <a:spcPts val="93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10217871" lvl="8" indent="-851489" algn="l">
              <a:lnSpc>
                <a:spcPct val="90000"/>
              </a:lnSpc>
              <a:spcBef>
                <a:spcPts val="93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7"/>
          <p:cNvSpPr txBox="1">
            <a:spLocks noGrp="1"/>
          </p:cNvSpPr>
          <p:nvPr>
            <p:ph type="body" idx="3"/>
          </p:nvPr>
        </p:nvSpPr>
        <p:spPr>
          <a:xfrm>
            <a:off x="10825463" y="7421634"/>
            <a:ext cx="9090825" cy="36372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1135319" lvl="0" indent="-567660" algn="l">
              <a:lnSpc>
                <a:spcPct val="90000"/>
              </a:lnSpc>
              <a:spcBef>
                <a:spcPts val="1862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4470" b="1"/>
            </a:lvl1pPr>
            <a:lvl2pPr marL="2270638" lvl="1" indent="-567660" algn="l">
              <a:lnSpc>
                <a:spcPct val="90000"/>
              </a:lnSpc>
              <a:spcBef>
                <a:spcPts val="931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3725" b="1"/>
            </a:lvl2pPr>
            <a:lvl3pPr marL="3405957" lvl="2" indent="-567660" algn="l">
              <a:lnSpc>
                <a:spcPct val="90000"/>
              </a:lnSpc>
              <a:spcBef>
                <a:spcPts val="931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3352" b="1"/>
            </a:lvl3pPr>
            <a:lvl4pPr marL="4541276" lvl="3" indent="-567660" algn="l">
              <a:lnSpc>
                <a:spcPct val="90000"/>
              </a:lnSpc>
              <a:spcBef>
                <a:spcPts val="931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2980" b="1"/>
            </a:lvl4pPr>
            <a:lvl5pPr marL="5676595" lvl="4" indent="-567660" algn="l">
              <a:lnSpc>
                <a:spcPct val="90000"/>
              </a:lnSpc>
              <a:spcBef>
                <a:spcPts val="931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2980" b="1"/>
            </a:lvl5pPr>
            <a:lvl6pPr marL="6811914" lvl="5" indent="-567660" algn="l">
              <a:lnSpc>
                <a:spcPct val="90000"/>
              </a:lnSpc>
              <a:spcBef>
                <a:spcPts val="931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2980" b="1"/>
            </a:lvl6pPr>
            <a:lvl7pPr marL="7947233" lvl="6" indent="-567660" algn="l">
              <a:lnSpc>
                <a:spcPct val="90000"/>
              </a:lnSpc>
              <a:spcBef>
                <a:spcPts val="931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2980" b="1"/>
            </a:lvl7pPr>
            <a:lvl8pPr marL="9082552" lvl="7" indent="-567660" algn="l">
              <a:lnSpc>
                <a:spcPct val="90000"/>
              </a:lnSpc>
              <a:spcBef>
                <a:spcPts val="931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2980" b="1"/>
            </a:lvl8pPr>
            <a:lvl9pPr marL="10217871" lvl="8" indent="-567660" algn="l">
              <a:lnSpc>
                <a:spcPct val="90000"/>
              </a:lnSpc>
              <a:spcBef>
                <a:spcPts val="931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2980" b="1"/>
            </a:lvl9pPr>
          </a:lstStyle>
          <a:p>
            <a:endParaRPr/>
          </a:p>
        </p:txBody>
      </p:sp>
      <p:sp>
        <p:nvSpPr>
          <p:cNvPr id="41" name="Google Shape;41;p7"/>
          <p:cNvSpPr txBox="1">
            <a:spLocks noGrp="1"/>
          </p:cNvSpPr>
          <p:nvPr>
            <p:ph type="body" idx="4"/>
          </p:nvPr>
        </p:nvSpPr>
        <p:spPr>
          <a:xfrm>
            <a:off x="10825463" y="11058865"/>
            <a:ext cx="9090825" cy="162659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1135319" lvl="0" indent="-851489" algn="l">
              <a:lnSpc>
                <a:spcPct val="90000"/>
              </a:lnSpc>
              <a:spcBef>
                <a:spcPts val="1862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2270638" lvl="1" indent="-851489" algn="l">
              <a:lnSpc>
                <a:spcPct val="90000"/>
              </a:lnSpc>
              <a:spcBef>
                <a:spcPts val="93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3405957" lvl="2" indent="-851489" algn="l">
              <a:lnSpc>
                <a:spcPct val="90000"/>
              </a:lnSpc>
              <a:spcBef>
                <a:spcPts val="93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4541276" lvl="3" indent="-851489" algn="l">
              <a:lnSpc>
                <a:spcPct val="90000"/>
              </a:lnSpc>
              <a:spcBef>
                <a:spcPts val="93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5676595" lvl="4" indent="-851489" algn="l">
              <a:lnSpc>
                <a:spcPct val="90000"/>
              </a:lnSpc>
              <a:spcBef>
                <a:spcPts val="93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6811914" lvl="5" indent="-851489" algn="l">
              <a:lnSpc>
                <a:spcPct val="90000"/>
              </a:lnSpc>
              <a:spcBef>
                <a:spcPts val="93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7947233" lvl="6" indent="-851489" algn="l">
              <a:lnSpc>
                <a:spcPct val="90000"/>
              </a:lnSpc>
              <a:spcBef>
                <a:spcPts val="93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9082552" lvl="7" indent="-851489" algn="l">
              <a:lnSpc>
                <a:spcPct val="90000"/>
              </a:lnSpc>
              <a:spcBef>
                <a:spcPts val="93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10217871" lvl="8" indent="-851489" algn="l">
              <a:lnSpc>
                <a:spcPct val="90000"/>
              </a:lnSpc>
              <a:spcBef>
                <a:spcPts val="93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7"/>
          <p:cNvSpPr txBox="1">
            <a:spLocks noGrp="1"/>
          </p:cNvSpPr>
          <p:nvPr>
            <p:ph type="dt" idx="10"/>
          </p:nvPr>
        </p:nvSpPr>
        <p:spPr>
          <a:xfrm>
            <a:off x="1470126" y="28060647"/>
            <a:ext cx="4811316" cy="16118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ftr" idx="11"/>
          </p:nvPr>
        </p:nvSpPr>
        <p:spPr>
          <a:xfrm>
            <a:off x="7083329" y="28060647"/>
            <a:ext cx="7216973" cy="16118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7"/>
          <p:cNvSpPr txBox="1">
            <a:spLocks noGrp="1"/>
          </p:cNvSpPr>
          <p:nvPr>
            <p:ph type="sldNum" idx="12"/>
          </p:nvPr>
        </p:nvSpPr>
        <p:spPr>
          <a:xfrm>
            <a:off x="15102187" y="28060647"/>
            <a:ext cx="4811316" cy="16118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el título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8"/>
          <p:cNvSpPr txBox="1">
            <a:spLocks noGrp="1"/>
          </p:cNvSpPr>
          <p:nvPr>
            <p:ph type="title"/>
          </p:nvPr>
        </p:nvSpPr>
        <p:spPr>
          <a:xfrm>
            <a:off x="1470127" y="1611882"/>
            <a:ext cx="18443377" cy="58518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8"/>
          <p:cNvSpPr txBox="1">
            <a:spLocks noGrp="1"/>
          </p:cNvSpPr>
          <p:nvPr>
            <p:ph type="dt" idx="10"/>
          </p:nvPr>
        </p:nvSpPr>
        <p:spPr>
          <a:xfrm>
            <a:off x="1470126" y="28060647"/>
            <a:ext cx="4811316" cy="16118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8"/>
          <p:cNvSpPr txBox="1">
            <a:spLocks noGrp="1"/>
          </p:cNvSpPr>
          <p:nvPr>
            <p:ph type="ftr" idx="11"/>
          </p:nvPr>
        </p:nvSpPr>
        <p:spPr>
          <a:xfrm>
            <a:off x="7083329" y="28060647"/>
            <a:ext cx="7216973" cy="16118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8"/>
          <p:cNvSpPr txBox="1">
            <a:spLocks noGrp="1"/>
          </p:cNvSpPr>
          <p:nvPr>
            <p:ph type="sldNum" idx="12"/>
          </p:nvPr>
        </p:nvSpPr>
        <p:spPr>
          <a:xfrm>
            <a:off x="15102187" y="28060647"/>
            <a:ext cx="4811316" cy="16118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9"/>
          <p:cNvSpPr txBox="1">
            <a:spLocks noGrp="1"/>
          </p:cNvSpPr>
          <p:nvPr>
            <p:ph type="dt" idx="10"/>
          </p:nvPr>
        </p:nvSpPr>
        <p:spPr>
          <a:xfrm>
            <a:off x="1470126" y="28060647"/>
            <a:ext cx="4811316" cy="16118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9"/>
          <p:cNvSpPr txBox="1">
            <a:spLocks noGrp="1"/>
          </p:cNvSpPr>
          <p:nvPr>
            <p:ph type="ftr" idx="11"/>
          </p:nvPr>
        </p:nvSpPr>
        <p:spPr>
          <a:xfrm>
            <a:off x="7083329" y="28060647"/>
            <a:ext cx="7216973" cy="16118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9"/>
          <p:cNvSpPr txBox="1">
            <a:spLocks noGrp="1"/>
          </p:cNvSpPr>
          <p:nvPr>
            <p:ph type="sldNum" idx="12"/>
          </p:nvPr>
        </p:nvSpPr>
        <p:spPr>
          <a:xfrm>
            <a:off x="15102187" y="28060647"/>
            <a:ext cx="4811316" cy="16118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 con título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0"/>
          <p:cNvSpPr txBox="1">
            <a:spLocks noGrp="1"/>
          </p:cNvSpPr>
          <p:nvPr>
            <p:ph type="title"/>
          </p:nvPr>
        </p:nvSpPr>
        <p:spPr>
          <a:xfrm>
            <a:off x="1472910" y="2018348"/>
            <a:ext cx="6896777" cy="70642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596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0"/>
          <p:cNvSpPr txBox="1">
            <a:spLocks noGrp="1"/>
          </p:cNvSpPr>
          <p:nvPr>
            <p:ph type="body" idx="1"/>
          </p:nvPr>
        </p:nvSpPr>
        <p:spPr>
          <a:xfrm>
            <a:off x="9090826" y="4359077"/>
            <a:ext cx="10825462" cy="215150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1135319" lvl="0" indent="-946099" algn="l">
              <a:lnSpc>
                <a:spcPct val="90000"/>
              </a:lnSpc>
              <a:spcBef>
                <a:spcPts val="1862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5960"/>
            </a:lvl1pPr>
            <a:lvl2pPr marL="2270638" lvl="1" indent="-898794" algn="l">
              <a:lnSpc>
                <a:spcPct val="90000"/>
              </a:lnSpc>
              <a:spcBef>
                <a:spcPts val="931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5215"/>
            </a:lvl2pPr>
            <a:lvl3pPr marL="3405957" lvl="2" indent="-851489" algn="l">
              <a:lnSpc>
                <a:spcPct val="90000"/>
              </a:lnSpc>
              <a:spcBef>
                <a:spcPts val="93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4470"/>
            </a:lvl3pPr>
            <a:lvl4pPr marL="4541276" lvl="3" indent="-804184" algn="l">
              <a:lnSpc>
                <a:spcPct val="90000"/>
              </a:lnSpc>
              <a:spcBef>
                <a:spcPts val="931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3725"/>
            </a:lvl4pPr>
            <a:lvl5pPr marL="5676595" lvl="4" indent="-804184" algn="l">
              <a:lnSpc>
                <a:spcPct val="90000"/>
              </a:lnSpc>
              <a:spcBef>
                <a:spcPts val="931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3725"/>
            </a:lvl5pPr>
            <a:lvl6pPr marL="6811914" lvl="5" indent="-804184" algn="l">
              <a:lnSpc>
                <a:spcPct val="90000"/>
              </a:lnSpc>
              <a:spcBef>
                <a:spcPts val="931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3725"/>
            </a:lvl6pPr>
            <a:lvl7pPr marL="7947233" lvl="6" indent="-804184" algn="l">
              <a:lnSpc>
                <a:spcPct val="90000"/>
              </a:lnSpc>
              <a:spcBef>
                <a:spcPts val="931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3725"/>
            </a:lvl7pPr>
            <a:lvl8pPr marL="9082552" lvl="7" indent="-804184" algn="l">
              <a:lnSpc>
                <a:spcPct val="90000"/>
              </a:lnSpc>
              <a:spcBef>
                <a:spcPts val="931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3725"/>
            </a:lvl8pPr>
            <a:lvl9pPr marL="10217871" lvl="8" indent="-804184" algn="l">
              <a:lnSpc>
                <a:spcPct val="90000"/>
              </a:lnSpc>
              <a:spcBef>
                <a:spcPts val="931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3725"/>
            </a:lvl9pPr>
          </a:lstStyle>
          <a:p>
            <a:endParaRPr/>
          </a:p>
        </p:txBody>
      </p:sp>
      <p:sp>
        <p:nvSpPr>
          <p:cNvPr id="57" name="Google Shape;57;p10"/>
          <p:cNvSpPr txBox="1">
            <a:spLocks noGrp="1"/>
          </p:cNvSpPr>
          <p:nvPr>
            <p:ph type="body" idx="2"/>
          </p:nvPr>
        </p:nvSpPr>
        <p:spPr>
          <a:xfrm>
            <a:off x="1472910" y="9082564"/>
            <a:ext cx="6896777" cy="168265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1135319" lvl="0" indent="-567660" algn="l">
              <a:lnSpc>
                <a:spcPct val="90000"/>
              </a:lnSpc>
              <a:spcBef>
                <a:spcPts val="1862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2980"/>
            </a:lvl1pPr>
            <a:lvl2pPr marL="2270638" lvl="1" indent="-567660" algn="l">
              <a:lnSpc>
                <a:spcPct val="90000"/>
              </a:lnSpc>
              <a:spcBef>
                <a:spcPts val="931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2607"/>
            </a:lvl2pPr>
            <a:lvl3pPr marL="3405957" lvl="2" indent="-567660" algn="l">
              <a:lnSpc>
                <a:spcPct val="90000"/>
              </a:lnSpc>
              <a:spcBef>
                <a:spcPts val="931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2235"/>
            </a:lvl3pPr>
            <a:lvl4pPr marL="4541276" lvl="3" indent="-567660" algn="l">
              <a:lnSpc>
                <a:spcPct val="90000"/>
              </a:lnSpc>
              <a:spcBef>
                <a:spcPts val="931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1862"/>
            </a:lvl4pPr>
            <a:lvl5pPr marL="5676595" lvl="4" indent="-567660" algn="l">
              <a:lnSpc>
                <a:spcPct val="90000"/>
              </a:lnSpc>
              <a:spcBef>
                <a:spcPts val="931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1862"/>
            </a:lvl5pPr>
            <a:lvl6pPr marL="6811914" lvl="5" indent="-567660" algn="l">
              <a:lnSpc>
                <a:spcPct val="90000"/>
              </a:lnSpc>
              <a:spcBef>
                <a:spcPts val="931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1862"/>
            </a:lvl6pPr>
            <a:lvl7pPr marL="7947233" lvl="6" indent="-567660" algn="l">
              <a:lnSpc>
                <a:spcPct val="90000"/>
              </a:lnSpc>
              <a:spcBef>
                <a:spcPts val="931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1862"/>
            </a:lvl7pPr>
            <a:lvl8pPr marL="9082552" lvl="7" indent="-567660" algn="l">
              <a:lnSpc>
                <a:spcPct val="90000"/>
              </a:lnSpc>
              <a:spcBef>
                <a:spcPts val="931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1862"/>
            </a:lvl8pPr>
            <a:lvl9pPr marL="10217871" lvl="8" indent="-567660" algn="l">
              <a:lnSpc>
                <a:spcPct val="90000"/>
              </a:lnSpc>
              <a:spcBef>
                <a:spcPts val="931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1862"/>
            </a:lvl9pPr>
          </a:lstStyle>
          <a:p>
            <a:endParaRPr/>
          </a:p>
        </p:txBody>
      </p:sp>
      <p:sp>
        <p:nvSpPr>
          <p:cNvPr id="58" name="Google Shape;58;p10"/>
          <p:cNvSpPr txBox="1">
            <a:spLocks noGrp="1"/>
          </p:cNvSpPr>
          <p:nvPr>
            <p:ph type="dt" idx="10"/>
          </p:nvPr>
        </p:nvSpPr>
        <p:spPr>
          <a:xfrm>
            <a:off x="1470126" y="28060647"/>
            <a:ext cx="4811316" cy="16118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0"/>
          <p:cNvSpPr txBox="1">
            <a:spLocks noGrp="1"/>
          </p:cNvSpPr>
          <p:nvPr>
            <p:ph type="ftr" idx="11"/>
          </p:nvPr>
        </p:nvSpPr>
        <p:spPr>
          <a:xfrm>
            <a:off x="7083329" y="28060647"/>
            <a:ext cx="7216973" cy="16118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0"/>
          <p:cNvSpPr txBox="1">
            <a:spLocks noGrp="1"/>
          </p:cNvSpPr>
          <p:nvPr>
            <p:ph type="sldNum" idx="12"/>
          </p:nvPr>
        </p:nvSpPr>
        <p:spPr>
          <a:xfrm>
            <a:off x="15102187" y="28060647"/>
            <a:ext cx="4811316" cy="16118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n con título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1"/>
          <p:cNvSpPr txBox="1">
            <a:spLocks noGrp="1"/>
          </p:cNvSpPr>
          <p:nvPr>
            <p:ph type="title"/>
          </p:nvPr>
        </p:nvSpPr>
        <p:spPr>
          <a:xfrm>
            <a:off x="1472910" y="2018348"/>
            <a:ext cx="6896777" cy="70642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596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1"/>
          <p:cNvSpPr>
            <a:spLocks noGrp="1"/>
          </p:cNvSpPr>
          <p:nvPr>
            <p:ph type="pic" idx="2"/>
          </p:nvPr>
        </p:nvSpPr>
        <p:spPr>
          <a:xfrm>
            <a:off x="9090826" y="4359077"/>
            <a:ext cx="10825462" cy="21515024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1"/>
          <p:cNvSpPr txBox="1">
            <a:spLocks noGrp="1"/>
          </p:cNvSpPr>
          <p:nvPr>
            <p:ph type="body" idx="1"/>
          </p:nvPr>
        </p:nvSpPr>
        <p:spPr>
          <a:xfrm>
            <a:off x="1472910" y="9082564"/>
            <a:ext cx="6896777" cy="168265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1135319" lvl="0" indent="-567660" algn="l">
              <a:lnSpc>
                <a:spcPct val="90000"/>
              </a:lnSpc>
              <a:spcBef>
                <a:spcPts val="1862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2980"/>
            </a:lvl1pPr>
            <a:lvl2pPr marL="2270638" lvl="1" indent="-567660" algn="l">
              <a:lnSpc>
                <a:spcPct val="90000"/>
              </a:lnSpc>
              <a:spcBef>
                <a:spcPts val="931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2607"/>
            </a:lvl2pPr>
            <a:lvl3pPr marL="3405957" lvl="2" indent="-567660" algn="l">
              <a:lnSpc>
                <a:spcPct val="90000"/>
              </a:lnSpc>
              <a:spcBef>
                <a:spcPts val="931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2235"/>
            </a:lvl3pPr>
            <a:lvl4pPr marL="4541276" lvl="3" indent="-567660" algn="l">
              <a:lnSpc>
                <a:spcPct val="90000"/>
              </a:lnSpc>
              <a:spcBef>
                <a:spcPts val="931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1862"/>
            </a:lvl4pPr>
            <a:lvl5pPr marL="5676595" lvl="4" indent="-567660" algn="l">
              <a:lnSpc>
                <a:spcPct val="90000"/>
              </a:lnSpc>
              <a:spcBef>
                <a:spcPts val="931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1862"/>
            </a:lvl5pPr>
            <a:lvl6pPr marL="6811914" lvl="5" indent="-567660" algn="l">
              <a:lnSpc>
                <a:spcPct val="90000"/>
              </a:lnSpc>
              <a:spcBef>
                <a:spcPts val="931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1862"/>
            </a:lvl6pPr>
            <a:lvl7pPr marL="7947233" lvl="6" indent="-567660" algn="l">
              <a:lnSpc>
                <a:spcPct val="90000"/>
              </a:lnSpc>
              <a:spcBef>
                <a:spcPts val="931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1862"/>
            </a:lvl7pPr>
            <a:lvl8pPr marL="9082552" lvl="7" indent="-567660" algn="l">
              <a:lnSpc>
                <a:spcPct val="90000"/>
              </a:lnSpc>
              <a:spcBef>
                <a:spcPts val="931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1862"/>
            </a:lvl8pPr>
            <a:lvl9pPr marL="10217871" lvl="8" indent="-567660" algn="l">
              <a:lnSpc>
                <a:spcPct val="90000"/>
              </a:lnSpc>
              <a:spcBef>
                <a:spcPts val="931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1862"/>
            </a:lvl9pPr>
          </a:lstStyle>
          <a:p>
            <a:endParaRPr/>
          </a:p>
        </p:txBody>
      </p:sp>
      <p:sp>
        <p:nvSpPr>
          <p:cNvPr id="65" name="Google Shape;65;p11"/>
          <p:cNvSpPr txBox="1">
            <a:spLocks noGrp="1"/>
          </p:cNvSpPr>
          <p:nvPr>
            <p:ph type="dt" idx="10"/>
          </p:nvPr>
        </p:nvSpPr>
        <p:spPr>
          <a:xfrm>
            <a:off x="1470126" y="28060647"/>
            <a:ext cx="4811316" cy="16118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1"/>
          <p:cNvSpPr txBox="1">
            <a:spLocks noGrp="1"/>
          </p:cNvSpPr>
          <p:nvPr>
            <p:ph type="ftr" idx="11"/>
          </p:nvPr>
        </p:nvSpPr>
        <p:spPr>
          <a:xfrm>
            <a:off x="7083329" y="28060647"/>
            <a:ext cx="7216973" cy="16118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1"/>
          <p:cNvSpPr txBox="1">
            <a:spLocks noGrp="1"/>
          </p:cNvSpPr>
          <p:nvPr>
            <p:ph type="sldNum" idx="12"/>
          </p:nvPr>
        </p:nvSpPr>
        <p:spPr>
          <a:xfrm>
            <a:off x="15102187" y="28060647"/>
            <a:ext cx="4811316" cy="16118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"/>
          <p:cNvSpPr txBox="1">
            <a:spLocks noGrp="1"/>
          </p:cNvSpPr>
          <p:nvPr>
            <p:ph type="title"/>
          </p:nvPr>
        </p:nvSpPr>
        <p:spPr>
          <a:xfrm>
            <a:off x="1470127" y="1611882"/>
            <a:ext cx="18443377" cy="58518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2"/>
          <p:cNvSpPr txBox="1">
            <a:spLocks noGrp="1"/>
          </p:cNvSpPr>
          <p:nvPr>
            <p:ph type="body" idx="1"/>
          </p:nvPr>
        </p:nvSpPr>
        <p:spPr>
          <a:xfrm>
            <a:off x="1470127" y="8059375"/>
            <a:ext cx="18443377" cy="19209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2"/>
          <p:cNvSpPr txBox="1">
            <a:spLocks noGrp="1"/>
          </p:cNvSpPr>
          <p:nvPr>
            <p:ph type="dt" idx="10"/>
          </p:nvPr>
        </p:nvSpPr>
        <p:spPr>
          <a:xfrm>
            <a:off x="1470126" y="28060647"/>
            <a:ext cx="4811316" cy="16118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235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7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7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7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7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7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7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7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7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2"/>
          <p:cNvSpPr txBox="1">
            <a:spLocks noGrp="1"/>
          </p:cNvSpPr>
          <p:nvPr>
            <p:ph type="ftr" idx="11"/>
          </p:nvPr>
        </p:nvSpPr>
        <p:spPr>
          <a:xfrm>
            <a:off x="7083329" y="28060647"/>
            <a:ext cx="7216973" cy="16118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235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7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7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7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7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7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7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7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47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ldNum" idx="12"/>
          </p:nvPr>
        </p:nvSpPr>
        <p:spPr>
          <a:xfrm>
            <a:off x="15102187" y="28060647"/>
            <a:ext cx="4811316" cy="16118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2235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2235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2235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2235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2235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2235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2235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2235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2235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347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347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347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347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347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347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347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347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347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347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347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347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347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347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347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347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347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347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347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347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347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347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347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347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347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347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3476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>
            <a:spLocks noGrp="1"/>
          </p:cNvSpPr>
          <p:nvPr>
            <p:ph type="title"/>
          </p:nvPr>
        </p:nvSpPr>
        <p:spPr>
          <a:xfrm>
            <a:off x="382900" y="6964200"/>
            <a:ext cx="20648300" cy="963979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27027" tIns="113482" rIns="227027" bIns="113482" anchor="ctr" anchorCtr="0">
            <a:noAutofit/>
          </a:bodyPr>
          <a:lstStyle/>
          <a:p>
            <a:pPr>
              <a:buSzPts val="2000"/>
            </a:pPr>
            <a:r>
              <a:rPr lang="es-ES" sz="4966" b="1" dirty="0"/>
              <a:t>Autores</a:t>
            </a:r>
            <a:r>
              <a:rPr lang="es-ES" sz="4470" dirty="0"/>
              <a:t>: </a:t>
            </a:r>
            <a:endParaRPr dirty="0"/>
          </a:p>
        </p:txBody>
      </p:sp>
      <p:sp>
        <p:nvSpPr>
          <p:cNvPr id="85" name="Google Shape;85;p1"/>
          <p:cNvSpPr txBox="1">
            <a:spLocks noGrp="1"/>
          </p:cNvSpPr>
          <p:nvPr>
            <p:ph type="body" idx="1"/>
          </p:nvPr>
        </p:nvSpPr>
        <p:spPr>
          <a:xfrm>
            <a:off x="382900" y="8170946"/>
            <a:ext cx="20617825" cy="205818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27027" tIns="113482" rIns="227027" bIns="113482" anchor="t" anchorCtr="0">
            <a:normAutofit/>
          </a:bodyPr>
          <a:lstStyle/>
          <a:p>
            <a:pPr marL="425745" indent="-94610">
              <a:spcBef>
                <a:spcPts val="0"/>
              </a:spcBef>
              <a:buSzPts val="2100"/>
              <a:buNone/>
            </a:pPr>
            <a:endParaRPr dirty="0"/>
          </a:p>
        </p:txBody>
      </p:sp>
      <p:pic>
        <p:nvPicPr>
          <p:cNvPr id="86" name="Google Shape;86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6129" y="28929647"/>
            <a:ext cx="21367496" cy="1345566"/>
          </a:xfrm>
          <a:prstGeom prst="rect">
            <a:avLst/>
          </a:prstGeom>
          <a:noFill/>
          <a:ln>
            <a:noFill/>
          </a:ln>
        </p:spPr>
      </p:pic>
      <p:sp>
        <p:nvSpPr>
          <p:cNvPr id="87" name="Google Shape;87;p1"/>
          <p:cNvSpPr txBox="1"/>
          <p:nvPr/>
        </p:nvSpPr>
        <p:spPr>
          <a:xfrm>
            <a:off x="17160236" y="5957363"/>
            <a:ext cx="3840489" cy="76407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27027" tIns="113482" rIns="227027" bIns="113482" anchor="t" anchorCtr="0">
            <a:spAutoFit/>
          </a:bodyPr>
          <a:lstStyle/>
          <a:p>
            <a:r>
              <a:rPr lang="es-ES" sz="3476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Código:</a:t>
            </a:r>
            <a:r>
              <a:rPr lang="es-ES" sz="3476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9426"/>
          </a:p>
        </p:txBody>
      </p:sp>
      <p:sp>
        <p:nvSpPr>
          <p:cNvPr id="88" name="Google Shape;88;p1"/>
          <p:cNvSpPr txBox="1"/>
          <p:nvPr/>
        </p:nvSpPr>
        <p:spPr>
          <a:xfrm>
            <a:off x="382900" y="5897134"/>
            <a:ext cx="16413184" cy="824299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27027" tIns="113482" rIns="227027" bIns="113482" anchor="ctr" anchorCtr="0">
            <a:noAutofit/>
          </a:bodyPr>
          <a:lstStyle/>
          <a:p>
            <a:pPr>
              <a:lnSpc>
                <a:spcPct val="90000"/>
              </a:lnSpc>
              <a:buClr>
                <a:schemeClr val="dk1"/>
              </a:buClr>
              <a:buSzPts val="2000"/>
            </a:pPr>
            <a:r>
              <a:rPr lang="es-ES" sz="4966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Título: </a:t>
            </a:r>
            <a:endParaRPr sz="9426" dirty="0"/>
          </a:p>
        </p:txBody>
      </p:sp>
      <p:pic>
        <p:nvPicPr>
          <p:cNvPr id="89" name="Google Shape;89;p1"/>
          <p:cNvPicPr preferRelativeResize="0"/>
          <p:nvPr/>
        </p:nvPicPr>
        <p:blipFill rotWithShape="1">
          <a:blip r:embed="rId4">
            <a:alphaModFix/>
          </a:blip>
          <a:srcRect t="1" r="-150" b="-480"/>
          <a:stretch/>
        </p:blipFill>
        <p:spPr>
          <a:xfrm>
            <a:off x="-2" y="0"/>
            <a:ext cx="21383627" cy="571321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871287606434FD418CC247A7BD74A78C" ma:contentTypeVersion="15" ma:contentTypeDescription="Crear nuevo documento." ma:contentTypeScope="" ma:versionID="df7c1f079ac3e53317a60ef28b288ed9">
  <xsd:schema xmlns:xsd="http://www.w3.org/2001/XMLSchema" xmlns:xs="http://www.w3.org/2001/XMLSchema" xmlns:p="http://schemas.microsoft.com/office/2006/metadata/properties" xmlns:ns2="509d24d2-6820-489c-9998-1efd73150a3f" xmlns:ns3="b5b7dbf6-a30a-4bd0-8bd9-2cb0567fb8f0" targetNamespace="http://schemas.microsoft.com/office/2006/metadata/properties" ma:root="true" ma:fieldsID="c9f0af67a34276ef7abb4d871f8a200b" ns2:_="" ns3:_="">
    <xsd:import namespace="509d24d2-6820-489c-9998-1efd73150a3f"/>
    <xsd:import namespace="b5b7dbf6-a30a-4bd0-8bd9-2cb0567fb8f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LengthInSeconds" minOccurs="0"/>
                <xsd:element ref="ns2:MediaServiceLocation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09d24d2-6820-489c-9998-1efd73150a3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Etiquetas de imagen" ma:readOnly="false" ma:fieldId="{5cf76f15-5ced-4ddc-b409-7134ff3c332f}" ma:taxonomyMulti="true" ma:sspId="1a0ab485-f415-4da4-8e09-8e7693fccff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1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5b7dbf6-a30a-4bd0-8bd9-2cb0567fb8f0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94780691-57bd-45a2-9fdf-43649e3d393c}" ma:internalName="TaxCatchAll" ma:showField="CatchAllData" ma:web="b5b7dbf6-a30a-4bd0-8bd9-2cb0567fb8f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7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509d24d2-6820-489c-9998-1efd73150a3f">
      <Terms xmlns="http://schemas.microsoft.com/office/infopath/2007/PartnerControls"/>
    </lcf76f155ced4ddcb4097134ff3c332f>
    <TaxCatchAll xmlns="b5b7dbf6-a30a-4bd0-8bd9-2cb0567fb8f0" xsi:nil="true"/>
  </documentManagement>
</p:properties>
</file>

<file path=customXml/itemProps1.xml><?xml version="1.0" encoding="utf-8"?>
<ds:datastoreItem xmlns:ds="http://schemas.openxmlformats.org/officeDocument/2006/customXml" ds:itemID="{B1C5130F-B95D-45EF-9756-FBBC9AB33DB9}"/>
</file>

<file path=customXml/itemProps2.xml><?xml version="1.0" encoding="utf-8"?>
<ds:datastoreItem xmlns:ds="http://schemas.openxmlformats.org/officeDocument/2006/customXml" ds:itemID="{E0716FF2-D5A7-4E37-B2D2-D11805DDF19A}"/>
</file>

<file path=customXml/itemProps3.xml><?xml version="1.0" encoding="utf-8"?>
<ds:datastoreItem xmlns:ds="http://schemas.openxmlformats.org/officeDocument/2006/customXml" ds:itemID="{F565410E-4D1A-46FB-B48A-4C44025D1619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</Words>
  <Application>Microsoft Macintosh PowerPoint</Application>
  <PresentationFormat>Personalizado</PresentationFormat>
  <Paragraphs>3</Paragraphs>
  <Slides>1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4" baseType="lpstr">
      <vt:lpstr>Arial</vt:lpstr>
      <vt:lpstr>Calibri</vt:lpstr>
      <vt:lpstr>Tema de Office</vt:lpstr>
      <vt:lpstr>Autores: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Leo</dc:creator>
  <cp:lastModifiedBy>Fernández Carnero Samuel</cp:lastModifiedBy>
  <cp:revision>1</cp:revision>
  <dcterms:created xsi:type="dcterms:W3CDTF">2024-08-30T11:42:23Z</dcterms:created>
  <dcterms:modified xsi:type="dcterms:W3CDTF">2024-09-10T11:27:30Z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0x010100871287606434FD418CC247A7BD74A78C</vt:lpwstr>
  </property>
</Properties>
</file>